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4" r:id="rId3"/>
    <p:sldId id="276" r:id="rId4"/>
    <p:sldId id="279" r:id="rId5"/>
    <p:sldId id="256" r:id="rId6"/>
    <p:sldId id="270" r:id="rId7"/>
    <p:sldId id="280" r:id="rId8"/>
    <p:sldId id="268" r:id="rId9"/>
    <p:sldId id="258" r:id="rId10"/>
    <p:sldId id="257" r:id="rId11"/>
    <p:sldId id="271" r:id="rId12"/>
    <p:sldId id="267" r:id="rId13"/>
    <p:sldId id="259" r:id="rId14"/>
    <p:sldId id="262" r:id="rId15"/>
    <p:sldId id="261" r:id="rId16"/>
    <p:sldId id="273" r:id="rId17"/>
    <p:sldId id="263" r:id="rId18"/>
    <p:sldId id="264" r:id="rId19"/>
    <p:sldId id="265" r:id="rId20"/>
    <p:sldId id="266" r:id="rId21"/>
    <p:sldId id="278" r:id="rId22"/>
    <p:sldId id="272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70610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56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879" y="908720"/>
            <a:ext cx="2592288" cy="477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МАДОУ детский сад 1\Desktop\рппс 2\IMG-20221130-WA0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62" y="908720"/>
            <a:ext cx="6372000" cy="477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3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497882" cy="466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320675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836712"/>
            <a:ext cx="3784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Центр конструктивной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60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92696"/>
            <a:ext cx="4032448" cy="537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73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ДОУ детский сад 1\Desktop\форто телефон октябрь22\IMG-20220329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762" y="301827"/>
            <a:ext cx="6500606" cy="5881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64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62778"/>
            <a:ext cx="2304256" cy="3072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45745"/>
            <a:ext cx="1969309" cy="2870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Users\МАДОУ детский сад 1\Desktop\форто телефон октябрь22\20220909_2038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87" y="75092"/>
            <a:ext cx="601666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9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66" y="1490842"/>
            <a:ext cx="5504611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504983"/>
            <a:ext cx="298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Центр сюжетно-ролевых игр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777" y="2636912"/>
            <a:ext cx="2627784" cy="3503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5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ДОУ детский сад 1\Desktop\рппс 2\IMG_20221102_203153_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920000" cy="59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61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1" b="17427"/>
          <a:stretch/>
        </p:blipFill>
        <p:spPr bwMode="auto">
          <a:xfrm>
            <a:off x="1259632" y="44624"/>
            <a:ext cx="5040560" cy="6639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ДОУ детский сад 1\Desktop\рппс 2\IMG-20221125-WA0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39"/>
            <a:ext cx="4848422" cy="6464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14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392488" cy="468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76872"/>
            <a:ext cx="3244423" cy="432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98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ДОУ детский сад 1\Desktop\рппс 2\20221207_172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341041"/>
            <a:ext cx="874253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15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280587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091" y="3933056"/>
            <a:ext cx="3419872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47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АДОУ детский сад 1\Desktop\рппс 2\IMG-20221021-WA0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" r="8041"/>
          <a:stretch/>
        </p:blipFill>
        <p:spPr bwMode="auto">
          <a:xfrm>
            <a:off x="107504" y="250166"/>
            <a:ext cx="3713998" cy="532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927" y="2070727"/>
            <a:ext cx="4685928" cy="35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7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61720"/>
            <a:ext cx="8580843" cy="643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34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81250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22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2109"/>
            <a:ext cx="8706101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11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" t="18168" r="477" b="1344"/>
          <a:stretch/>
        </p:blipFill>
        <p:spPr bwMode="auto">
          <a:xfrm>
            <a:off x="1340092" y="476672"/>
            <a:ext cx="6760300" cy="604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39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ДОУ детский сад 1\Desktop\МКДО\5.Образовательные условия\20220127_144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7600" y="-11332286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ДОУ детский сад 1\Desktop\МКДО\5.Образовательные условия\20220127_1449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8559" y="1841823"/>
            <a:ext cx="4584509" cy="343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692696"/>
            <a:ext cx="230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Физическое развитие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4428"/>
            <a:ext cx="3441631" cy="458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31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1591"/>
            <a:ext cx="6264696" cy="352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4"/>
            <a:ext cx="2124236" cy="255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17032"/>
            <a:ext cx="1944215" cy="2568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t="-616" r="-1555" b="17321"/>
          <a:stretch/>
        </p:blipFill>
        <p:spPr bwMode="auto">
          <a:xfrm>
            <a:off x="6228184" y="3645024"/>
            <a:ext cx="2544793" cy="235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09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45" y="4082723"/>
            <a:ext cx="4536504" cy="255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0176" cy="396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09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2200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7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24036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20688"/>
            <a:ext cx="1872208" cy="24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МАДОУ детский сад 1\Desktop\рппс 2\Средняя №1\IMG_20221020_1418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3284984"/>
            <a:ext cx="451250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71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8</Words>
  <Application>Microsoft Office PowerPoint</Application>
  <PresentationFormat>Экран (4:3)</PresentationFormat>
  <Paragraphs>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МАДОУ детский сад 1</dc:creator>
  <cp:lastModifiedBy>ussr1</cp:lastModifiedBy>
  <cp:revision>23</cp:revision>
  <dcterms:created xsi:type="dcterms:W3CDTF">2022-10-24T03:12:07Z</dcterms:created>
  <dcterms:modified xsi:type="dcterms:W3CDTF">2022-12-14T10:04:21Z</dcterms:modified>
</cp:coreProperties>
</file>